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56" r:id="rId3"/>
    <p:sldId id="267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8" r:id="rId15"/>
    <p:sldId id="269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8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BA3D8-F18D-49E5-A533-652366222DAB}" type="datetimeFigureOut">
              <a:rPr lang="ru-RU" smtClean="0"/>
              <a:pPr/>
              <a:t>20.02.2018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C6DDE-5A27-42B4-B1E1-CB045104F66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906096"/>
      </p:ext>
    </p:extLst>
  </p:cSld>
  <p:clrMapOvr>
    <a:masterClrMapping/>
  </p:clrMapOvr>
  <p:transition advClick="0" advTm="10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BA3D8-F18D-49E5-A533-652366222DAB}" type="datetimeFigureOut">
              <a:rPr lang="ru-RU" smtClean="0"/>
              <a:pPr/>
              <a:t>20.02.2018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C6DDE-5A27-42B4-B1E1-CB045104F66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8514250"/>
      </p:ext>
    </p:extLst>
  </p:cSld>
  <p:clrMapOvr>
    <a:masterClrMapping/>
  </p:clrMapOvr>
  <p:transition advClick="0" advTm="10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BA3D8-F18D-49E5-A533-652366222DAB}" type="datetimeFigureOut">
              <a:rPr lang="ru-RU" smtClean="0"/>
              <a:pPr/>
              <a:t>20.02.2018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C6DDE-5A27-42B4-B1E1-CB045104F66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7385411"/>
      </p:ext>
    </p:extLst>
  </p:cSld>
  <p:clrMapOvr>
    <a:masterClrMapping/>
  </p:clrMapOvr>
  <p:transition advClick="0" advTm="10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42902" y="2133601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505202" y="2133601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BA3D8-F18D-49E5-A533-652366222DAB}" type="datetimeFigureOut">
              <a:rPr lang="ru-RU" smtClean="0"/>
              <a:pPr/>
              <a:t>20.02.2018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C6DDE-5A27-42B4-B1E1-CB045104F66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2768943"/>
      </p:ext>
    </p:extLst>
  </p:cSld>
  <p:clrMapOvr>
    <a:masterClrMapping/>
  </p:clrMapOvr>
  <p:transition advClick="0" advTm="10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BA3D8-F18D-49E5-A533-652366222DAB}" type="datetimeFigureOut">
              <a:rPr lang="ru-RU" smtClean="0"/>
              <a:pPr/>
              <a:t>20.02.2018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C6DDE-5A27-42B4-B1E1-CB045104F66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0907371"/>
      </p:ext>
    </p:extLst>
  </p:cSld>
  <p:clrMapOvr>
    <a:masterClrMapping/>
  </p:clrMapOvr>
  <p:transition advClick="0" advTm="10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BA3D8-F18D-49E5-A533-652366222DAB}" type="datetimeFigureOut">
              <a:rPr lang="ru-RU" smtClean="0"/>
              <a:pPr/>
              <a:t>20.02.2018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C6DDE-5A27-42B4-B1E1-CB045104F66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0386314"/>
      </p:ext>
    </p:extLst>
  </p:cSld>
  <p:clrMapOvr>
    <a:masterClrMapping/>
  </p:clrMapOvr>
  <p:transition advClick="0" advTm="10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BA3D8-F18D-49E5-A533-652366222DAB}" type="datetimeFigureOut">
              <a:rPr lang="ru-RU" smtClean="0"/>
              <a:pPr/>
              <a:t>20.02.2018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C6DDE-5A27-42B4-B1E1-CB045104F66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6604948"/>
      </p:ext>
    </p:extLst>
  </p:cSld>
  <p:clrMapOvr>
    <a:masterClrMapping/>
  </p:clrMapOvr>
  <p:transition advClick="0" advTm="10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BA3D8-F18D-49E5-A533-652366222DAB}" type="datetimeFigureOut">
              <a:rPr lang="ru-RU" smtClean="0"/>
              <a:pPr/>
              <a:t>20.02.2018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C6DDE-5A27-42B4-B1E1-CB045104F66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6581172"/>
      </p:ext>
    </p:extLst>
  </p:cSld>
  <p:clrMapOvr>
    <a:masterClrMapping/>
  </p:clrMapOvr>
  <p:transition advClick="0" advTm="10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BA3D8-F18D-49E5-A533-652366222DAB}" type="datetimeFigureOut">
              <a:rPr lang="ru-RU" smtClean="0"/>
              <a:pPr/>
              <a:t>20.02.2018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C6DDE-5A27-42B4-B1E1-CB045104F66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4048878"/>
      </p:ext>
    </p:extLst>
  </p:cSld>
  <p:clrMapOvr>
    <a:masterClrMapping/>
  </p:clrMapOvr>
  <p:transition advClick="0" advTm="10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BA3D8-F18D-49E5-A533-652366222DAB}" type="datetimeFigureOut">
              <a:rPr lang="ru-RU" smtClean="0"/>
              <a:pPr/>
              <a:t>20.02.2018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C6DDE-5A27-42B4-B1E1-CB045104F66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7083675"/>
      </p:ext>
    </p:extLst>
  </p:cSld>
  <p:clrMapOvr>
    <a:masterClrMapping/>
  </p:clrMapOvr>
  <p:transition advClick="0" advTm="10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49" y="366713"/>
            <a:ext cx="1543051" cy="78009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2" y="366713"/>
            <a:ext cx="4476751" cy="78009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BA3D8-F18D-49E5-A533-652366222DAB}" type="datetimeFigureOut">
              <a:rPr lang="ru-RU" smtClean="0"/>
              <a:pPr/>
              <a:t>20.02.2018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C6DDE-5A27-42B4-B1E1-CB045104F66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1289642"/>
      </p:ext>
    </p:extLst>
  </p:cSld>
  <p:clrMapOvr>
    <a:masterClrMapping/>
  </p:clrMapOvr>
  <p:transition advClick="0" advTm="10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0BA3D8-F18D-49E5-A533-652366222DAB}" type="datetimeFigureOut">
              <a:rPr lang="ru-RU" smtClean="0"/>
              <a:pPr/>
              <a:t>20.02.2018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CC6DDE-5A27-42B4-B1E1-CB045104F66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5484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 advTm="1000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26529388"/>
      </p:ext>
    </p:extLst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51962820"/>
      </p:ext>
    </p:extLst>
  </p:cSld>
  <p:clrMapOvr>
    <a:masterClrMapping/>
  </p:clrMapOvr>
  <p:transition advClick="0" advTm="8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12160" y="2708920"/>
            <a:ext cx="2877005" cy="1143000"/>
          </a:xfrm>
        </p:spPr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b="1" dirty="0" smtClean="0">
                <a:latin typeface="Times New Roman"/>
                <a:ea typeface="Calibri"/>
                <a:cs typeface="Times New Roman"/>
              </a:rPr>
              <a:t/>
            </a:r>
            <a:br>
              <a:rPr lang="ru-RU" b="1" dirty="0" smtClean="0">
                <a:latin typeface="Times New Roman"/>
                <a:ea typeface="Calibri"/>
                <a:cs typeface="Times New Roman"/>
              </a:rPr>
            </a:br>
            <a:r>
              <a:rPr lang="ru-RU" b="1" dirty="0" smtClean="0">
                <a:latin typeface="Times New Roman"/>
                <a:ea typeface="Calibri"/>
                <a:cs typeface="Times New Roman"/>
              </a:rPr>
              <a:t>Платонов                                              </a:t>
            </a:r>
            <a:r>
              <a:rPr lang="ru-RU" b="1" dirty="0">
                <a:latin typeface="Times New Roman"/>
                <a:ea typeface="Calibri"/>
                <a:cs typeface="Times New Roman"/>
              </a:rPr>
              <a:t>Василий Романович</a:t>
            </a:r>
            <a:r>
              <a:rPr lang="ru-RU" sz="1400" dirty="0">
                <a:ea typeface="Calibri"/>
                <a:cs typeface="Times New Roman"/>
              </a:rPr>
              <a:t/>
            </a:r>
            <a:br>
              <a:rPr lang="ru-RU" sz="1400" dirty="0">
                <a:ea typeface="Calibri"/>
                <a:cs typeface="Times New Roman"/>
              </a:rPr>
            </a:b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05" y="0"/>
            <a:ext cx="2925763" cy="174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241376"/>
            <a:ext cx="4320480" cy="5616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14542449"/>
      </p:ext>
    </p:extLst>
  </p:cSld>
  <p:clrMapOvr>
    <a:masterClrMapping/>
  </p:clrMapOvr>
  <p:transition advClick="0" advTm="8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41451" y="2852936"/>
            <a:ext cx="2987824" cy="2016224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Корнилов Степан Егорович</a:t>
            </a:r>
            <a:endParaRPr lang="ru-RU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8" y="0"/>
            <a:ext cx="2925763" cy="174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196752"/>
            <a:ext cx="4176464" cy="5661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33424162"/>
      </p:ext>
    </p:extLst>
  </p:cSld>
  <p:clrMapOvr>
    <a:masterClrMapping/>
  </p:clrMapOvr>
  <p:transition advClick="0" advTm="8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84168" y="2996952"/>
            <a:ext cx="2952328" cy="2223120"/>
          </a:xfrm>
        </p:spPr>
        <p:txBody>
          <a:bodyPr>
            <a:noAutofit/>
          </a:bodyPr>
          <a:lstStyle/>
          <a:p>
            <a:r>
              <a:rPr lang="ru-RU" sz="3600" b="1" dirty="0" smtClean="0"/>
              <a:t>Платонов Григорий </a:t>
            </a:r>
            <a:r>
              <a:rPr lang="ru-RU" sz="3600" b="1" dirty="0" err="1" smtClean="0"/>
              <a:t>Корнилаевич</a:t>
            </a:r>
            <a:endParaRPr lang="ru-RU" sz="3600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0249"/>
            <a:ext cx="2925763" cy="174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169368"/>
            <a:ext cx="4320480" cy="5355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9355593"/>
      </p:ext>
    </p:extLst>
  </p:cSld>
  <p:clrMapOvr>
    <a:masterClrMapping/>
  </p:clrMapOvr>
  <p:transition advClick="0" advTm="8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12160" y="2996952"/>
            <a:ext cx="2973016" cy="2079104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Царёв Алексей Фёдорович</a:t>
            </a:r>
            <a:endParaRPr lang="ru-RU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775"/>
            <a:ext cx="2925763" cy="174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412776"/>
            <a:ext cx="3960440" cy="5256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66446018"/>
      </p:ext>
    </p:extLst>
  </p:cSld>
  <p:clrMapOvr>
    <a:masterClrMapping/>
  </p:clrMapOvr>
  <p:transition advClick="0" advTm="8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24128" y="2780928"/>
            <a:ext cx="3045024" cy="1944216"/>
          </a:xfrm>
        </p:spPr>
        <p:txBody>
          <a:bodyPr>
            <a:normAutofit fontScale="90000"/>
          </a:bodyPr>
          <a:lstStyle/>
          <a:p>
            <a:r>
              <a:rPr lang="ru-RU" b="1" dirty="0" err="1">
                <a:latin typeface="Times New Roman"/>
                <a:ea typeface="Calibri"/>
              </a:rPr>
              <a:t>Молоствов</a:t>
            </a:r>
            <a:r>
              <a:rPr lang="ru-RU" b="1" dirty="0">
                <a:latin typeface="Times New Roman"/>
                <a:ea typeface="Calibri"/>
              </a:rPr>
              <a:t>                                              Иван Осипович</a:t>
            </a: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9" y="-9478"/>
            <a:ext cx="2925763" cy="174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1170" y="1484784"/>
            <a:ext cx="3954926" cy="511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3371248"/>
      </p:ext>
    </p:extLst>
  </p:cSld>
  <p:clrMapOvr>
    <a:masterClrMapping/>
  </p:clrMapOvr>
  <p:transition advClick="0" advTm="8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52120" y="2852936"/>
            <a:ext cx="3491880" cy="1728192"/>
          </a:xfrm>
        </p:spPr>
        <p:txBody>
          <a:bodyPr>
            <a:normAutofit fontScale="90000"/>
          </a:bodyPr>
          <a:lstStyle/>
          <a:p>
            <a:r>
              <a:rPr lang="ru-RU" b="1" dirty="0" err="1">
                <a:latin typeface="Times New Roman"/>
                <a:ea typeface="Calibri"/>
              </a:rPr>
              <a:t>Туртыгин</a:t>
            </a:r>
            <a:r>
              <a:rPr lang="ru-RU" b="1" dirty="0">
                <a:latin typeface="Times New Roman"/>
                <a:ea typeface="Calibri"/>
              </a:rPr>
              <a:t>                                        Николай Сергеевич</a:t>
            </a:r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304"/>
            <a:ext cx="2925763" cy="174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412776"/>
            <a:ext cx="3756151" cy="5067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43481267"/>
      </p:ext>
    </p:extLst>
  </p:cSld>
  <p:clrMapOvr>
    <a:masterClrMapping/>
  </p:clrMapOvr>
  <p:transition advClick="0" advTm="8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84168" y="2924944"/>
            <a:ext cx="2880320" cy="3267236"/>
          </a:xfrm>
        </p:spPr>
        <p:txBody>
          <a:bodyPr>
            <a:normAutofit/>
          </a:bodyPr>
          <a:lstStyle/>
          <a:p>
            <a:r>
              <a:rPr lang="ru-RU" b="1" dirty="0">
                <a:latin typeface="Times New Roman"/>
                <a:ea typeface="Calibri"/>
              </a:rPr>
              <a:t>Уткин                                               Дмитрий Егорович</a:t>
            </a:r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782"/>
            <a:ext cx="2925763" cy="174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340768"/>
            <a:ext cx="4195446" cy="5328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13150070"/>
      </p:ext>
    </p:extLst>
  </p:cSld>
  <p:clrMapOvr>
    <a:masterClrMapping/>
  </p:clrMapOvr>
  <p:transition advClick="0" advTm="8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12160" y="2420888"/>
            <a:ext cx="2925011" cy="2817186"/>
          </a:xfrm>
        </p:spPr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tabLst>
                <a:tab pos="990600" algn="l"/>
              </a:tabLst>
            </a:pPr>
            <a:r>
              <a:rPr lang="ru-RU" b="1" dirty="0" smtClean="0">
                <a:latin typeface="Times New Roman"/>
                <a:ea typeface="Calibri"/>
                <a:cs typeface="Times New Roman"/>
              </a:rPr>
              <a:t/>
            </a:r>
            <a:br>
              <a:rPr lang="ru-RU" b="1" dirty="0" smtClean="0">
                <a:latin typeface="Times New Roman"/>
                <a:ea typeface="Calibri"/>
                <a:cs typeface="Times New Roman"/>
              </a:rPr>
            </a:br>
            <a:r>
              <a:rPr lang="ru-RU" b="1" dirty="0" smtClean="0">
                <a:latin typeface="Times New Roman"/>
                <a:ea typeface="Calibri"/>
                <a:cs typeface="Times New Roman"/>
              </a:rPr>
              <a:t>Корнилов                                         </a:t>
            </a:r>
            <a:r>
              <a:rPr lang="ru-RU" b="1" dirty="0">
                <a:latin typeface="Times New Roman"/>
                <a:ea typeface="Calibri"/>
                <a:cs typeface="Times New Roman"/>
              </a:rPr>
              <a:t>Гаврила Никитич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/>
            </a:r>
            <a:br>
              <a:rPr lang="ru-RU" sz="1800" dirty="0">
                <a:latin typeface="Times New Roman"/>
                <a:ea typeface="Calibri"/>
                <a:cs typeface="Times New Roman"/>
              </a:rPr>
            </a:br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9" y="-10050"/>
            <a:ext cx="2925763" cy="174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340768"/>
            <a:ext cx="4017063" cy="518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25775021"/>
      </p:ext>
    </p:extLst>
  </p:cSld>
  <p:clrMapOvr>
    <a:masterClrMapping/>
  </p:clrMapOvr>
  <p:transition advClick="0" advTm="8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40152" y="2132856"/>
            <a:ext cx="2987824" cy="3051212"/>
          </a:xfrm>
        </p:spPr>
        <p:txBody>
          <a:bodyPr>
            <a:normAutofit/>
          </a:bodyPr>
          <a:lstStyle/>
          <a:p>
            <a:r>
              <a:rPr lang="ru-RU" b="1" dirty="0">
                <a:latin typeface="Times New Roman"/>
                <a:ea typeface="Calibri"/>
              </a:rPr>
              <a:t>Соловьёв                                       Николай Андреевич</a:t>
            </a:r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70"/>
            <a:ext cx="2925763" cy="174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196752"/>
            <a:ext cx="3979019" cy="54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571543"/>
      </p:ext>
    </p:extLst>
  </p:cSld>
  <p:clrMapOvr>
    <a:masterClrMapping/>
  </p:clrMapOvr>
  <p:transition advClick="0" advTm="8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12161" y="2204864"/>
            <a:ext cx="3131839" cy="2979204"/>
          </a:xfrm>
        </p:spPr>
        <p:txBody>
          <a:bodyPr>
            <a:normAutofit fontScale="90000"/>
          </a:bodyPr>
          <a:lstStyle/>
          <a:p>
            <a:pPr lvl="0">
              <a:lnSpc>
                <a:spcPct val="115000"/>
              </a:lnSpc>
              <a:spcBef>
                <a:spcPct val="20000"/>
              </a:spcBef>
              <a:spcAft>
                <a:spcPts val="1000"/>
              </a:spcAft>
            </a:pPr>
            <a:r>
              <a:rPr lang="ru-RU" sz="3600" b="1" dirty="0" smtClean="0">
                <a:solidFill>
                  <a:srgbClr val="003300"/>
                </a:solidFill>
                <a:latin typeface="Times New Roman"/>
                <a:ea typeface="Calibri"/>
                <a:cs typeface="Times New Roman"/>
              </a:rPr>
              <a:t/>
            </a:r>
            <a:br>
              <a:rPr lang="ru-RU" sz="3600" b="1" dirty="0" smtClean="0">
                <a:solidFill>
                  <a:srgbClr val="003300"/>
                </a:solidFill>
                <a:latin typeface="Times New Roman"/>
                <a:ea typeface="Calibri"/>
                <a:cs typeface="Times New Roman"/>
              </a:rPr>
            </a:br>
            <a:r>
              <a:rPr lang="ru-RU" sz="3600" b="1" dirty="0" smtClean="0">
                <a:solidFill>
                  <a:srgbClr val="003300"/>
                </a:solidFill>
                <a:latin typeface="Times New Roman"/>
                <a:ea typeface="Calibri"/>
                <a:cs typeface="Times New Roman"/>
              </a:rPr>
              <a:t>Молодцов                                                                   </a:t>
            </a:r>
            <a:r>
              <a:rPr lang="ru-RU" sz="3600" b="1" dirty="0">
                <a:solidFill>
                  <a:srgbClr val="003300"/>
                </a:solidFill>
                <a:latin typeface="Times New Roman"/>
                <a:ea typeface="Calibri"/>
                <a:cs typeface="Times New Roman"/>
              </a:rPr>
              <a:t>Пётр   Александрович</a:t>
            </a:r>
            <a:r>
              <a:rPr lang="ru-RU" sz="3600" dirty="0">
                <a:solidFill>
                  <a:srgbClr val="003300"/>
                </a:solidFill>
                <a:latin typeface="Times New Roman"/>
                <a:ea typeface="Calibri"/>
                <a:cs typeface="Times New Roman"/>
              </a:rPr>
              <a:t/>
            </a:r>
            <a:br>
              <a:rPr lang="ru-RU" sz="3600" dirty="0">
                <a:solidFill>
                  <a:srgbClr val="003300"/>
                </a:solidFill>
                <a:latin typeface="Times New Roman"/>
                <a:ea typeface="Calibri"/>
                <a:cs typeface="Times New Roman"/>
              </a:rPr>
            </a:br>
            <a:endParaRPr lang="ru-RU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925763" cy="174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4535" y="1268760"/>
            <a:ext cx="4536504" cy="54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0647038"/>
      </p:ext>
    </p:extLst>
  </p:cSld>
  <p:clrMapOvr>
    <a:masterClrMapping/>
  </p:clrMapOvr>
  <p:transition advClick="0" advTm="8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84168" y="2060848"/>
            <a:ext cx="2853003" cy="3285238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Bef>
                <a:spcPts val="670"/>
              </a:spcBef>
            </a:pPr>
            <a:r>
              <a:rPr lang="ru-RU" b="1" dirty="0">
                <a:solidFill>
                  <a:srgbClr val="003300"/>
                </a:solidFill>
                <a:latin typeface="Times New Roman"/>
                <a:ea typeface="+mn-ea"/>
                <a:cs typeface="Times New Roman"/>
              </a:rPr>
              <a:t>Петухова                                       Наталья Павловна</a:t>
            </a:r>
            <a:endParaRPr lang="ru-RU" sz="1400" dirty="0">
              <a:ea typeface="Calibri"/>
              <a:cs typeface="Times New Roman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919"/>
            <a:ext cx="2925763" cy="174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353491"/>
            <a:ext cx="3816424" cy="5472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5134014"/>
      </p:ext>
    </p:extLst>
  </p:cSld>
  <p:clrMapOvr>
    <a:masterClrMapping/>
  </p:clrMapOvr>
  <p:transition advClick="0" advTm="8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68144" y="2924944"/>
            <a:ext cx="3069027" cy="2232248"/>
          </a:xfrm>
        </p:spPr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Bef>
                <a:spcPts val="865"/>
              </a:spcBef>
            </a:pPr>
            <a:r>
              <a:rPr lang="ru-RU" b="1" dirty="0" smtClean="0">
                <a:solidFill>
                  <a:srgbClr val="003300"/>
                </a:solidFill>
                <a:latin typeface="Times New Roman"/>
                <a:ea typeface="+mn-ea"/>
                <a:cs typeface="Times New Roman"/>
              </a:rPr>
              <a:t/>
            </a:r>
            <a:br>
              <a:rPr lang="ru-RU" b="1" dirty="0" smtClean="0">
                <a:solidFill>
                  <a:srgbClr val="003300"/>
                </a:solidFill>
                <a:latin typeface="Times New Roman"/>
                <a:ea typeface="+mn-ea"/>
                <a:cs typeface="Times New Roman"/>
              </a:rPr>
            </a:br>
            <a:r>
              <a:rPr lang="ru-RU" b="1" dirty="0" smtClean="0">
                <a:solidFill>
                  <a:srgbClr val="003300"/>
                </a:solidFill>
                <a:latin typeface="Times New Roman"/>
                <a:ea typeface="+mn-ea"/>
                <a:cs typeface="Times New Roman"/>
              </a:rPr>
              <a:t>Зайцев                                  </a:t>
            </a:r>
            <a:r>
              <a:rPr lang="ru-RU" b="1" dirty="0">
                <a:solidFill>
                  <a:srgbClr val="003300"/>
                </a:solidFill>
                <a:latin typeface="Times New Roman"/>
                <a:ea typeface="+mn-ea"/>
                <a:cs typeface="Times New Roman"/>
              </a:rPr>
              <a:t>Иван Устинович</a:t>
            </a:r>
            <a:r>
              <a:rPr lang="ru-RU" sz="1400" dirty="0">
                <a:ea typeface="Calibri"/>
                <a:cs typeface="Times New Roman"/>
              </a:rPr>
              <a:t/>
            </a:r>
            <a:br>
              <a:rPr lang="ru-RU" sz="1400" dirty="0">
                <a:ea typeface="Calibri"/>
                <a:cs typeface="Times New Roman"/>
              </a:rPr>
            </a:br>
            <a:endParaRPr lang="ru-RU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925763" cy="174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268760"/>
            <a:ext cx="3960440" cy="54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8690949"/>
      </p:ext>
    </p:extLst>
  </p:cSld>
  <p:clrMapOvr>
    <a:masterClrMapping/>
  </p:clrMapOvr>
  <p:transition advClick="0" advTm="8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12160" y="3140968"/>
            <a:ext cx="2732989" cy="1872208"/>
          </a:xfrm>
        </p:spPr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Bef>
                <a:spcPts val="865"/>
              </a:spcBef>
            </a:pPr>
            <a:r>
              <a:rPr lang="ru-RU" b="1" dirty="0" smtClean="0">
                <a:solidFill>
                  <a:srgbClr val="003300"/>
                </a:solidFill>
                <a:latin typeface="Times New Roman"/>
                <a:ea typeface="+mn-ea"/>
                <a:cs typeface="Times New Roman"/>
              </a:rPr>
              <a:t/>
            </a:r>
            <a:br>
              <a:rPr lang="ru-RU" b="1" dirty="0" smtClean="0">
                <a:solidFill>
                  <a:srgbClr val="003300"/>
                </a:solidFill>
                <a:latin typeface="Times New Roman"/>
                <a:ea typeface="+mn-ea"/>
                <a:cs typeface="Times New Roman"/>
              </a:rPr>
            </a:br>
            <a:r>
              <a:rPr lang="ru-RU" b="1" dirty="0" smtClean="0">
                <a:solidFill>
                  <a:srgbClr val="003300"/>
                </a:solidFill>
                <a:latin typeface="Times New Roman"/>
                <a:ea typeface="+mn-ea"/>
                <a:cs typeface="Times New Roman"/>
              </a:rPr>
              <a:t>Кузнецов                                 </a:t>
            </a:r>
            <a:r>
              <a:rPr lang="ru-RU" b="1" dirty="0">
                <a:solidFill>
                  <a:srgbClr val="003300"/>
                </a:solidFill>
                <a:latin typeface="Times New Roman"/>
                <a:ea typeface="+mn-ea"/>
                <a:cs typeface="Times New Roman"/>
              </a:rPr>
              <a:t>Пётр Потапович</a:t>
            </a:r>
            <a:r>
              <a:rPr lang="ru-RU" sz="1400" dirty="0">
                <a:ea typeface="Calibri"/>
                <a:cs typeface="Times New Roman"/>
              </a:rPr>
              <a:t/>
            </a:r>
            <a:br>
              <a:rPr lang="ru-RU" sz="1400" dirty="0">
                <a:ea typeface="Calibri"/>
                <a:cs typeface="Times New Roman"/>
              </a:rPr>
            </a:br>
            <a:endParaRPr lang="ru-RU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9285"/>
            <a:ext cx="2925763" cy="174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196752"/>
            <a:ext cx="4032448" cy="54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3920269"/>
      </p:ext>
    </p:extLst>
  </p:cSld>
  <p:clrMapOvr>
    <a:masterClrMapping/>
  </p:clrMapOvr>
  <p:transition advClick="0" advTm="800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53548485"/>
      </p:ext>
    </p:extLst>
  </p:cSld>
  <p:clrMapOvr>
    <a:masterClrMapping/>
  </p:clrMapOvr>
  <p:transition advClick="0" advTm="1100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24</Words>
  <Application>Microsoft Office PowerPoint</Application>
  <PresentationFormat>Экран (4:3)</PresentationFormat>
  <Paragraphs>13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Презентация PowerPoint</vt:lpstr>
      <vt:lpstr>Презентация PowerPoint</vt:lpstr>
      <vt:lpstr> Платонов                                              Василий Романович </vt:lpstr>
      <vt:lpstr>Корнилов Степан Егорович</vt:lpstr>
      <vt:lpstr>Платонов Григорий Корнилаевич</vt:lpstr>
      <vt:lpstr>Царёв Алексей Фёдорович</vt:lpstr>
      <vt:lpstr>Молоствов                                              Иван Осипович</vt:lpstr>
      <vt:lpstr>Туртыгин                                        Николай Сергеевич</vt:lpstr>
      <vt:lpstr>Уткин                                               Дмитрий Егорович</vt:lpstr>
      <vt:lpstr> Корнилов                                         Гаврила Никитич </vt:lpstr>
      <vt:lpstr>Соловьёв                                       Николай Андреевич</vt:lpstr>
      <vt:lpstr> Молодцов                                                                   Пётр   Александрович </vt:lpstr>
      <vt:lpstr>Петухова                                       Наталья Павловна</vt:lpstr>
      <vt:lpstr> Зайцев                                  Иван Устинович </vt:lpstr>
      <vt:lpstr> Кузнецов                                 Пётр Потапович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Дорофеева</dc:creator>
  <cp:lastModifiedBy>Дорофеева</cp:lastModifiedBy>
  <cp:revision>14</cp:revision>
  <dcterms:created xsi:type="dcterms:W3CDTF">2017-05-03T21:17:16Z</dcterms:created>
  <dcterms:modified xsi:type="dcterms:W3CDTF">2018-02-20T20:49:05Z</dcterms:modified>
</cp:coreProperties>
</file>